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78497" autoAdjust="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3493-5D08-451A-93F8-848933D4054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E6E57-7FC6-4739-95F2-4508A075E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Скачайте аудио: </a:t>
            </a:r>
            <a:r>
              <a:rPr lang="en-US" smtClean="0"/>
              <a:t>http://ktsonline.org/resources/message/benge-grace-in-genealogy-of-jesus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6E57-7FC6-4739-95F2-4508A075E6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3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570DB7-B881-4E53-8543-C868A8C4722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266A-5F43-48F1-87DE-C28DDBD20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tsonlin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/>
              <a:t>Сокровища благодати в родословии Иисуса</a:t>
            </a:r>
            <a:br>
              <a:rPr lang="ru-RU" b="1" dirty="0" smtClean="0"/>
            </a:br>
            <a:r>
              <a:rPr lang="ru-RU" dirty="0" smtClean="0"/>
              <a:t>Джерри </a:t>
            </a:r>
            <a:r>
              <a:rPr lang="ru-RU" dirty="0" err="1"/>
              <a:t>Бендж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335" y="3429000"/>
            <a:ext cx="6069330" cy="28193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Проповедь на библейском часе Киевской богословской семинарии 7 февраля 2017 г. 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http://ktsonline.org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109" y="4880176"/>
            <a:ext cx="7876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Иессей родил Давида царя; Давид царь родил Соломона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бывшей за Уриею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0" y="314509"/>
            <a:ext cx="8048033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89" y="2191436"/>
            <a:ext cx="5005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 наречешь Ему имя Иисус, ибо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спасет людей Своих от грехов их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27" y="1459832"/>
            <a:ext cx="52251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580" y="3546385"/>
            <a:ext cx="9940506" cy="3225351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От Матфея </a:t>
            </a:r>
            <a:r>
              <a:rPr lang="ru-RU" sz="3200" b="1" dirty="0" smtClean="0"/>
              <a:t>1:18-2</a:t>
            </a:r>
            <a:r>
              <a:rPr lang="en-US" sz="3200" b="1" dirty="0" smtClean="0"/>
              <a:t>5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ru-RU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Рождество Иисуса Христа было так: по обручении Матери Его Марии с Иосифом, прежде нежели сочетались они, оказалось, что Она имеет во чреве от Духа Святаго.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Иосиф же муж Ее, будучи праведен и не желая огласить Ее, хотел тайно отпустить Ее.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 когда он помыслил это, --се, Ангел Господень явился ему во сне и сказал: Иосиф, сын Давидов! не бойся принять Марию, жену твою, ибо родившееся в Ней есть от Духа Святаго;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313" y="595055"/>
            <a:ext cx="10593238" cy="6262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родит же Сына, и наречешь Ему имя Иисус, ибо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спасет людей Своих от грехов их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все сие произошло, да сбудется реченное Господом через пророка, который говорит:</a:t>
            </a:r>
          </a:p>
          <a:p>
            <a:pPr marL="0" indent="0">
              <a:buNone/>
            </a:pP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се, Дева во чреве приимет и родит Сына, и нарекут имя Ему Еммануил, что значит: с нами Бог.</a:t>
            </a:r>
          </a:p>
          <a:p>
            <a:pPr marL="0" indent="0">
              <a:buNone/>
            </a:pP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Встав от сна, Иосиф поступил, как повелел ему Ангел Господень, и принял жену свою,</a:t>
            </a:r>
          </a:p>
          <a:p>
            <a:pPr marL="0" indent="0">
              <a:buNone/>
            </a:pP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не знал Ее. Как наконец Она родила Сына Своего первенца, и он нарек Ему имя: Иисус.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03" y="625642"/>
            <a:ext cx="4802755" cy="59837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Бытие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3:15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вражду положу между тобою и между женою, и между семенем твоим и между семенем ее; </a:t>
            </a:r>
            <a:r>
              <a:rPr lang="ru-RU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будет поражать тебя в голову, а ты будешь жалить его в пяту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92" y="1283370"/>
            <a:ext cx="4976812" cy="4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99" y="529523"/>
            <a:ext cx="3625174" cy="59033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2-я Царств </a:t>
            </a: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7:16</a:t>
            </a: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9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будет непоколебим дом твой и царство твое на веки пред лицем Моим, и </a:t>
            </a:r>
            <a:r>
              <a:rPr lang="ru-RU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престол твой устоит во веки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20" y="1604211"/>
            <a:ext cx="6825916" cy="44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53" y="100912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 Матфея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1:21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родит же Сына, и наречешь Ему имя Иисус, ибо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спасет людей Своих от грехов их.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2634" y="4453422"/>
            <a:ext cx="8245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Иуда родил Фареса и Зару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Фамари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; Фарес родил Есрома; Есром родил Арама;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8" y="809365"/>
            <a:ext cx="4751919" cy="3435509"/>
          </a:xfrm>
        </p:spPr>
      </p:pic>
    </p:spTree>
    <p:extLst>
      <p:ext uri="{BB962C8B-B14F-4D97-AF65-F5344CB8AC3E}">
        <p14:creationId xmlns:p14="http://schemas.microsoft.com/office/powerpoint/2010/main" val="21292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03" y="598056"/>
            <a:ext cx="6045200" cy="402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1001" y="4623956"/>
            <a:ext cx="773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Салмон родил Вооза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Рахавы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42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2517" y="5827113"/>
            <a:ext cx="6475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Вооз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родил Овида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Руфи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32" y="354263"/>
            <a:ext cx="406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120</Words>
  <Application>Microsoft Office PowerPoint</Application>
  <PresentationFormat>Произвольный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Ion</vt:lpstr>
      <vt:lpstr>Сокровища благодати в родословии Иисуса Джерри Бендж</vt:lpstr>
      <vt:lpstr>От Матфея 1:18-25   18 Рождество Иисуса Христа было так: по обручении Матери Его Марии с Иосифом, прежде нежели сочетались они, оказалось, что Она имеет во чреве от Духа Святаго. 19 Иосиф же муж Ее, будучи праведен и не желая огласить Ее, хотел тайно отпустить Ее. 20 Но когда он помыслил это, --се, Ангел Господень явился ему во сне и сказал: Иосиф, сын Давидов! не бойся принять Марию, жену твою, ибо родившееся в Ней есть от Духа Святаго;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Матфея 1:18-25   18 Рождество Иисуса Христа было так: по обручении Матери Его Марии с Иосифом, прежде нежели сочетались они, оказалось, что Она имеет во чреве от Духа Святаго. 19 Иосиф же муж Ее, будучи праведен и не желая огласить Ее, хотел тайно отпустить Ее. 20 Но когда он помыслил это, --се, Ангел Господень явился ему во сне и сказал: Иосиф, сын Давидов! не бойся принять Марию, жену твою, ибо родившееся в Ней есть от Духа Святаго;</dc:title>
  <dc:creator>Jerry Benge</dc:creator>
  <cp:lastModifiedBy>Sergei Tereschenko</cp:lastModifiedBy>
  <cp:revision>11</cp:revision>
  <dcterms:created xsi:type="dcterms:W3CDTF">2014-12-24T10:52:47Z</dcterms:created>
  <dcterms:modified xsi:type="dcterms:W3CDTF">2017-02-09T09:10:16Z</dcterms:modified>
</cp:coreProperties>
</file>